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7" r:id="rId3"/>
    <p:sldId id="259" r:id="rId4"/>
    <p:sldId id="256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97"/>
    <p:restoredTop sz="94671"/>
  </p:normalViewPr>
  <p:slideViewPr>
    <p:cSldViewPr snapToGrid="0" snapToObjects="1">
      <p:cViewPr>
        <p:scale>
          <a:sx n="65" d="100"/>
          <a:sy n="65" d="100"/>
        </p:scale>
        <p:origin x="5488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8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57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54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80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71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246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358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55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70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57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04CA46B-4972-1C4A-90C9-2EFB77C72AA8}"/>
              </a:ext>
            </a:extLst>
          </p:cNvPr>
          <p:cNvGrpSpPr/>
          <p:nvPr/>
        </p:nvGrpSpPr>
        <p:grpSpPr>
          <a:xfrm>
            <a:off x="-925286" y="0"/>
            <a:ext cx="8708571" cy="12192000"/>
            <a:chOff x="-925286" y="0"/>
            <a:chExt cx="8708571" cy="12192000"/>
          </a:xfrm>
        </p:grpSpPr>
        <p:pic>
          <p:nvPicPr>
            <p:cNvPr id="5" name="Picture 4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66BDB7E1-200F-C146-A423-D960E9CDD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7571" y="0"/>
              <a:ext cx="2902857" cy="12192000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4C92525F-ABF3-C745-AEB4-9B95F3AE9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80428" y="0"/>
              <a:ext cx="2902857" cy="12192000"/>
            </a:xfrm>
            <a:prstGeom prst="rect">
              <a:avLst/>
            </a:prstGeom>
          </p:spPr>
        </p:pic>
        <p:pic>
          <p:nvPicPr>
            <p:cNvPr id="9" name="Picture 8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D5992959-DDDD-334F-9287-893CCC1A3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925286" y="0"/>
              <a:ext cx="2902857" cy="121920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65725AF-B3AC-5149-82D0-63FB0DC1721B}"/>
                </a:ext>
              </a:extLst>
            </p:cNvPr>
            <p:cNvSpPr/>
            <p:nvPr/>
          </p:nvSpPr>
          <p:spPr>
            <a:xfrm>
              <a:off x="-925286" y="2420471"/>
              <a:ext cx="2902857" cy="7799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02DF91-BA2E-4949-9EDF-E6C482A2AB7D}"/>
              </a:ext>
            </a:extLst>
          </p:cNvPr>
          <p:cNvSpPr txBox="1"/>
          <p:nvPr/>
        </p:nvSpPr>
        <p:spPr>
          <a:xfrm>
            <a:off x="-1133061" y="-556591"/>
            <a:ext cx="77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FADS1</a:t>
            </a:r>
          </a:p>
        </p:txBody>
      </p:sp>
    </p:spTree>
    <p:extLst>
      <p:ext uri="{BB962C8B-B14F-4D97-AF65-F5344CB8AC3E}">
        <p14:creationId xmlns:p14="http://schemas.microsoft.com/office/powerpoint/2010/main" val="1391522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9B95A30-6050-D34E-9B25-8D026B4E3CDB}"/>
              </a:ext>
            </a:extLst>
          </p:cNvPr>
          <p:cNvGrpSpPr/>
          <p:nvPr/>
        </p:nvGrpSpPr>
        <p:grpSpPr>
          <a:xfrm>
            <a:off x="-818084" y="0"/>
            <a:ext cx="8708572" cy="12192000"/>
            <a:chOff x="-818084" y="0"/>
            <a:chExt cx="8708572" cy="12192000"/>
          </a:xfrm>
        </p:grpSpPr>
        <p:pic>
          <p:nvPicPr>
            <p:cNvPr id="5" name="Picture 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073EBAD6-2D7D-7F47-863F-EDA8D37B7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84774" y="0"/>
              <a:ext cx="2902857" cy="12192000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E2B9F77D-0889-FD4B-82D0-09DADB7CE0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87631" y="0"/>
              <a:ext cx="2902857" cy="12192000"/>
            </a:xfrm>
            <a:prstGeom prst="rect">
              <a:avLst/>
            </a:prstGeom>
          </p:spPr>
        </p:pic>
        <p:pic>
          <p:nvPicPr>
            <p:cNvPr id="9" name="Picture 8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C9479087-B5B6-7046-8636-8F69DF352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818083" y="0"/>
              <a:ext cx="2902857" cy="121920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5562DD9-3D31-9746-969D-BCC5D0986DE4}"/>
                </a:ext>
              </a:extLst>
            </p:cNvPr>
            <p:cNvSpPr/>
            <p:nvPr/>
          </p:nvSpPr>
          <p:spPr>
            <a:xfrm>
              <a:off x="-818084" y="2420472"/>
              <a:ext cx="2902857" cy="7799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E2E0848-6C76-294F-90C2-6D0E2703E5E1}"/>
              </a:ext>
            </a:extLst>
          </p:cNvPr>
          <p:cNvSpPr txBox="1"/>
          <p:nvPr/>
        </p:nvSpPr>
        <p:spPr>
          <a:xfrm>
            <a:off x="-1133061" y="-556591"/>
            <a:ext cx="77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FADS2</a:t>
            </a:r>
          </a:p>
        </p:txBody>
      </p:sp>
    </p:spTree>
    <p:extLst>
      <p:ext uri="{BB962C8B-B14F-4D97-AF65-F5344CB8AC3E}">
        <p14:creationId xmlns:p14="http://schemas.microsoft.com/office/powerpoint/2010/main" val="946295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FD046DA-D80E-6C4A-88A7-BC7951007900}"/>
              </a:ext>
            </a:extLst>
          </p:cNvPr>
          <p:cNvGrpSpPr/>
          <p:nvPr/>
        </p:nvGrpSpPr>
        <p:grpSpPr>
          <a:xfrm>
            <a:off x="-925286" y="0"/>
            <a:ext cx="8708574" cy="12192000"/>
            <a:chOff x="-925286" y="0"/>
            <a:chExt cx="8708574" cy="12192000"/>
          </a:xfrm>
        </p:grpSpPr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F47267E1-75A9-AB46-BD58-0486691975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0431" y="0"/>
              <a:ext cx="2902857" cy="12192000"/>
            </a:xfrm>
            <a:prstGeom prst="rect">
              <a:avLst/>
            </a:prstGeom>
          </p:spPr>
        </p:pic>
        <p:pic>
          <p:nvPicPr>
            <p:cNvPr id="9" name="Picture 8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CB024A77-74A5-2E47-BE9C-AD0A63E3AF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925286" y="0"/>
              <a:ext cx="2902857" cy="12192000"/>
            </a:xfrm>
            <a:prstGeom prst="rect">
              <a:avLst/>
            </a:prstGeom>
          </p:spPr>
        </p:pic>
        <p:pic>
          <p:nvPicPr>
            <p:cNvPr id="5" name="Picture 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F1E644B-D980-DE4E-B4C1-81027AFC9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7574" y="0"/>
              <a:ext cx="2902857" cy="121920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AA16E5C-AE16-F94B-B7C1-51F35B698553}"/>
                </a:ext>
              </a:extLst>
            </p:cNvPr>
            <p:cNvSpPr/>
            <p:nvPr/>
          </p:nvSpPr>
          <p:spPr>
            <a:xfrm>
              <a:off x="-925286" y="2850777"/>
              <a:ext cx="2902857" cy="7799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3A270AD-009C-D54D-BBE4-0A8F4E5DF769}"/>
              </a:ext>
            </a:extLst>
          </p:cNvPr>
          <p:cNvSpPr txBox="1"/>
          <p:nvPr/>
        </p:nvSpPr>
        <p:spPr>
          <a:xfrm>
            <a:off x="-1133061" y="-556591"/>
            <a:ext cx="885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ELOVL2</a:t>
            </a:r>
          </a:p>
        </p:txBody>
      </p:sp>
    </p:spTree>
    <p:extLst>
      <p:ext uri="{BB962C8B-B14F-4D97-AF65-F5344CB8AC3E}">
        <p14:creationId xmlns:p14="http://schemas.microsoft.com/office/powerpoint/2010/main" val="3628846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45512E04-FF9F-E746-8F74-A0FA0CE32D3B}"/>
              </a:ext>
            </a:extLst>
          </p:cNvPr>
          <p:cNvGrpSpPr/>
          <p:nvPr/>
        </p:nvGrpSpPr>
        <p:grpSpPr>
          <a:xfrm>
            <a:off x="-925286" y="0"/>
            <a:ext cx="8708571" cy="12192000"/>
            <a:chOff x="-925286" y="0"/>
            <a:chExt cx="8708571" cy="12192000"/>
          </a:xfrm>
        </p:grpSpPr>
        <p:pic>
          <p:nvPicPr>
            <p:cNvPr id="13" name="Picture 12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48202AA-C60D-604D-A028-DF90D98E7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7571" y="0"/>
              <a:ext cx="2902857" cy="12192000"/>
            </a:xfrm>
            <a:prstGeom prst="rect">
              <a:avLst/>
            </a:prstGeom>
          </p:spPr>
        </p:pic>
        <p:pic>
          <p:nvPicPr>
            <p:cNvPr id="15" name="Picture 1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292F58B3-6806-084E-8C3D-E4EF73812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80428" y="0"/>
              <a:ext cx="2902857" cy="12192000"/>
            </a:xfrm>
            <a:prstGeom prst="rect">
              <a:avLst/>
            </a:prstGeom>
          </p:spPr>
        </p:pic>
        <p:pic>
          <p:nvPicPr>
            <p:cNvPr id="17" name="Picture 1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817BF932-F927-FF4F-8619-ECE7D1A204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925286" y="0"/>
              <a:ext cx="2902857" cy="121920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40091C1-C425-0F45-B338-A2797F77544D}"/>
                </a:ext>
              </a:extLst>
            </p:cNvPr>
            <p:cNvSpPr/>
            <p:nvPr/>
          </p:nvSpPr>
          <p:spPr>
            <a:xfrm>
              <a:off x="-925286" y="2433918"/>
              <a:ext cx="2902857" cy="7799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D80C82-6A8A-784D-A3E8-1B2747A07454}"/>
              </a:ext>
            </a:extLst>
          </p:cNvPr>
          <p:cNvSpPr txBox="1"/>
          <p:nvPr/>
        </p:nvSpPr>
        <p:spPr>
          <a:xfrm>
            <a:off x="-278282" y="-576469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SCD</a:t>
            </a:r>
          </a:p>
        </p:txBody>
      </p:sp>
    </p:spTree>
    <p:extLst>
      <p:ext uri="{BB962C8B-B14F-4D97-AF65-F5344CB8AC3E}">
        <p14:creationId xmlns:p14="http://schemas.microsoft.com/office/powerpoint/2010/main" val="4056015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1461</TotalTime>
  <Words>4</Words>
  <Application>Microsoft Macintosh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 Haycock</dc:creator>
  <cp:lastModifiedBy>Philip Haycock</cp:lastModifiedBy>
  <cp:revision>4</cp:revision>
  <dcterms:created xsi:type="dcterms:W3CDTF">2019-11-24T16:13:16Z</dcterms:created>
  <dcterms:modified xsi:type="dcterms:W3CDTF">2019-11-25T16:34:51Z</dcterms:modified>
</cp:coreProperties>
</file>

<file path=docProps/thumbnail.jpeg>
</file>